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38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3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3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4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90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01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2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89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6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89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BD7B-47E0-477C-A11F-FA3826DC7C8E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742E-62BA-484D-81E2-D4D91681F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4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33004" y="520122"/>
            <a:ext cx="882811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33004" y="6528262"/>
            <a:ext cx="882811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8854" y="787252"/>
            <a:ext cx="9137438" cy="5247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「発明に至った経緯」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当該アイデアが生まれた産業上の経緯を記載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「発明の骨子」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産業上の利用分野と共に、どの部分が発明になるか数行で記載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➡請求項の基礎となる（：〇〇を特徴とする●●に関する方法と装置が一般的）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「既存技術との違い」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①当該発明と既存技術の違いを図表や概念図を用いて説明し、 また、既存技術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 として取上げる文献名（学術論文名、特許番号等）を記載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②当該発明の技術的特徴を記載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③先願の特願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2017-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〇〇「●●付与組成物、及び</a:t>
            </a:r>
            <a:r>
              <a:rPr lang="ja-JP" altLang="en-US" sz="20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●評価方法 」との違いを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 説明のこと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（自己先願がある場合）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➡競合技術との位置づけと差異が明確になる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➡当該発明が、発明として成立するかの判断材料となる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3319" y="78962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発明内容説明書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35373" y="6553900"/>
            <a:ext cx="4258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佐賀大学　リージョナル・イノベーションセンター　（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URA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42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33004" y="520122"/>
            <a:ext cx="882811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33004" y="6528262"/>
            <a:ext cx="882811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20614" y="619998"/>
            <a:ext cx="891796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「代表的なデータ」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当該発明の有効性を説明できるフロー図とデータを記載して、その意義を説明　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➡実施例の基礎となる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　「発明の作用・効果」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当該発明固有の作用と効果（ありがたみ）を記載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➡当該発明の産業的意義の明瞭さの判断材料となる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　「当該出願特許の活用計画」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活用計画を記載することで、特許が産業的に活用され、究極的には本学の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利益に貢献できることを説明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例１）ベンチャー創出に活用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　➡想定するベンチャー企業の業態、時期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（いつ、何をビジネスとし、当該特許との関連性）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➡可能なら想定売上高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（超概算で可）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を記載のこと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（起業から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年くらいのスパーン）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例２）企業へのライセンス契約に活用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➡想定する企業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例３）大型競争的資金獲得に活用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➡申請先、コラボする企業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0614" y="131136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発明内容説明書：続き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35373" y="6553900"/>
            <a:ext cx="4258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佐賀大学　リージョナル・イノベーションセンター　（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URA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CN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49733" y="6115334"/>
            <a:ext cx="6859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*</a:t>
            </a:r>
            <a:r>
              <a:rPr lang="ja-JP" altLang="en-US" sz="20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特許とノウハウの切り分け戦略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があるとより説得力が増す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348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3125</TotalTime>
  <Words>453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江口　博</dc:creator>
  <cp:lastModifiedBy>川原　尚子</cp:lastModifiedBy>
  <cp:revision>257</cp:revision>
  <cp:lastPrinted>2018-11-05T04:34:19Z</cp:lastPrinted>
  <dcterms:created xsi:type="dcterms:W3CDTF">2017-06-18T22:43:08Z</dcterms:created>
  <dcterms:modified xsi:type="dcterms:W3CDTF">2023-12-14T08:37:33Z</dcterms:modified>
</cp:coreProperties>
</file>